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25A46-7795-4DA8-B683-D7A1D7C753BD}" type="datetimeFigureOut">
              <a:rPr lang="es-MX" smtClean="0"/>
              <a:t>27/01/2016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F538-C42E-4019-A01E-711FCDDEE8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301367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25A46-7795-4DA8-B683-D7A1D7C753BD}" type="datetimeFigureOut">
              <a:rPr lang="es-MX" smtClean="0"/>
              <a:t>27/01/2016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F538-C42E-4019-A01E-711FCDDEE8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74217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25A46-7795-4DA8-B683-D7A1D7C753BD}" type="datetimeFigureOut">
              <a:rPr lang="es-MX" smtClean="0"/>
              <a:t>27/01/2016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F538-C42E-4019-A01E-711FCDDEE8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4698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25A46-7795-4DA8-B683-D7A1D7C753BD}" type="datetimeFigureOut">
              <a:rPr lang="es-MX" smtClean="0"/>
              <a:t>27/01/2016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F538-C42E-4019-A01E-711FCDDEE8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7703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25A46-7795-4DA8-B683-D7A1D7C753BD}" type="datetimeFigureOut">
              <a:rPr lang="es-MX" smtClean="0"/>
              <a:t>27/01/2016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F538-C42E-4019-A01E-711FCDDEE8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47477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25A46-7795-4DA8-B683-D7A1D7C753BD}" type="datetimeFigureOut">
              <a:rPr lang="es-MX" smtClean="0"/>
              <a:t>27/01/2016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F538-C42E-4019-A01E-711FCDDEE8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973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25A46-7795-4DA8-B683-D7A1D7C753BD}" type="datetimeFigureOut">
              <a:rPr lang="es-MX" smtClean="0"/>
              <a:t>27/01/2016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F538-C42E-4019-A01E-711FCDDEE8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2759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25A46-7795-4DA8-B683-D7A1D7C753BD}" type="datetimeFigureOut">
              <a:rPr lang="es-MX" smtClean="0"/>
              <a:t>27/01/2016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F538-C42E-4019-A01E-711FCDDEE8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91260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25A46-7795-4DA8-B683-D7A1D7C753BD}" type="datetimeFigureOut">
              <a:rPr lang="es-MX" smtClean="0"/>
              <a:t>27/01/2016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F538-C42E-4019-A01E-711FCDDEE8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396048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25A46-7795-4DA8-B683-D7A1D7C753BD}" type="datetimeFigureOut">
              <a:rPr lang="es-MX" smtClean="0"/>
              <a:t>27/01/2016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F538-C42E-4019-A01E-711FCDDEE8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121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D25A46-7795-4DA8-B683-D7A1D7C753BD}" type="datetimeFigureOut">
              <a:rPr lang="es-MX" smtClean="0"/>
              <a:t>27/01/2016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E8F538-C42E-4019-A01E-711FCDDEE8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5833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D25A46-7795-4DA8-B683-D7A1D7C753BD}" type="datetimeFigureOut">
              <a:rPr lang="es-MX" smtClean="0"/>
              <a:t>27/01/2016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8F538-C42E-4019-A01E-711FCDDEE815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72693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8840" y="6126297"/>
            <a:ext cx="5134377" cy="635111"/>
          </a:xfrm>
        </p:spPr>
        <p:txBody>
          <a:bodyPr>
            <a:normAutofit fontScale="92500" lnSpcReduction="10000"/>
          </a:bodyPr>
          <a:lstStyle/>
          <a:p>
            <a:r>
              <a:rPr lang="es-MX" sz="4800" b="1" dirty="0" smtClean="0">
                <a:latin typeface="Aharoni" panose="02010803020104030203" pitchFamily="2" charset="-79"/>
                <a:cs typeface="Aharoni" panose="02010803020104030203" pitchFamily="2" charset="-79"/>
              </a:rPr>
              <a:t>Registros en Siasa</a:t>
            </a:r>
          </a:p>
          <a:p>
            <a:endParaRPr lang="es-MX" sz="4800" b="1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026" name="Picture 2" descr="http://ssac.com.mx/images/240_F_52362173_PKfHrCPd57UYCpKMwKb5U1yTEVxjCL2R.jpg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827" b="14088"/>
          <a:stretch/>
        </p:blipFill>
        <p:spPr bwMode="auto">
          <a:xfrm>
            <a:off x="972355" y="0"/>
            <a:ext cx="6993940" cy="386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l="26867" t="30859" r="26244" b="48438"/>
          <a:stretch/>
        </p:blipFill>
        <p:spPr>
          <a:xfrm>
            <a:off x="8786813" y="5949196"/>
            <a:ext cx="3271838" cy="81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328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316" t="10167" r="36076" b="10607"/>
          <a:stretch/>
        </p:blipFill>
        <p:spPr>
          <a:xfrm>
            <a:off x="193182" y="193183"/>
            <a:ext cx="11655381" cy="65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0918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711" t="6998" r="41718" b="12721"/>
          <a:stretch/>
        </p:blipFill>
        <p:spPr>
          <a:xfrm>
            <a:off x="270456" y="180304"/>
            <a:ext cx="11921544" cy="667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327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514" t="3301" r="9152" b="13248"/>
          <a:stretch/>
        </p:blipFill>
        <p:spPr>
          <a:xfrm>
            <a:off x="0" y="0"/>
            <a:ext cx="12192000" cy="695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98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235" t="14392" r="6776" b="9199"/>
          <a:stretch/>
        </p:blipFill>
        <p:spPr>
          <a:xfrm>
            <a:off x="283335" y="193183"/>
            <a:ext cx="11539471" cy="645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95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2848" t="3124" r="17963" b="13248"/>
          <a:stretch/>
        </p:blipFill>
        <p:spPr>
          <a:xfrm>
            <a:off x="167425" y="180302"/>
            <a:ext cx="11771290" cy="649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461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612" t="3125" r="5985" b="13776"/>
          <a:stretch/>
        </p:blipFill>
        <p:spPr>
          <a:xfrm>
            <a:off x="226454" y="160986"/>
            <a:ext cx="11372045" cy="607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66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22251" t="2816" r="9352" b="12544"/>
          <a:stretch/>
        </p:blipFill>
        <p:spPr>
          <a:xfrm>
            <a:off x="0" y="231820"/>
            <a:ext cx="11951594" cy="619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1714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6313" t="3301" r="9548" b="12720"/>
          <a:stretch/>
        </p:blipFill>
        <p:spPr>
          <a:xfrm>
            <a:off x="231820" y="193183"/>
            <a:ext cx="11745532" cy="64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32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7599" t="2931" r="22912" b="13777"/>
          <a:stretch/>
        </p:blipFill>
        <p:spPr>
          <a:xfrm>
            <a:off x="334851" y="309093"/>
            <a:ext cx="11694017" cy="634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69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7877" t="2369" r="7300" b="1263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485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673" t="1905" r="20200" b="16527"/>
          <a:stretch/>
        </p:blipFill>
        <p:spPr>
          <a:xfrm>
            <a:off x="321972" y="102423"/>
            <a:ext cx="11500834" cy="663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8668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396" t="4731" r="26374" b="21375"/>
          <a:stretch/>
        </p:blipFill>
        <p:spPr>
          <a:xfrm>
            <a:off x="154544" y="128789"/>
            <a:ext cx="11835687" cy="672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0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15842" t="3752" r="12470" b="1244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92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251" t="2563" r="24241" b="6671"/>
          <a:stretch/>
        </p:blipFill>
        <p:spPr>
          <a:xfrm>
            <a:off x="141668" y="206061"/>
            <a:ext cx="11655380" cy="6387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512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4886" t="4114" r="15369" b="13607"/>
          <a:stretch/>
        </p:blipFill>
        <p:spPr>
          <a:xfrm>
            <a:off x="0" y="-1"/>
            <a:ext cx="12192000" cy="687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19282" t="12808" r="9450" b="7966"/>
          <a:stretch/>
        </p:blipFill>
        <p:spPr>
          <a:xfrm>
            <a:off x="244697" y="231821"/>
            <a:ext cx="11552350" cy="622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2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6326" t="3143" r="19989" b="9270"/>
          <a:stretch/>
        </p:blipFill>
        <p:spPr>
          <a:xfrm>
            <a:off x="296214" y="141668"/>
            <a:ext cx="11539471" cy="656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2049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3</Words>
  <Application>Microsoft Office PowerPoint</Application>
  <PresentationFormat>Panorámica</PresentationFormat>
  <Paragraphs>1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Aharoni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Mariela Espino Gómez</dc:creator>
  <cp:lastModifiedBy>Mariela Espino Gómez</cp:lastModifiedBy>
  <cp:revision>13</cp:revision>
  <dcterms:created xsi:type="dcterms:W3CDTF">2016-01-26T22:35:24Z</dcterms:created>
  <dcterms:modified xsi:type="dcterms:W3CDTF">2016-01-27T17:13:32Z</dcterms:modified>
</cp:coreProperties>
</file>